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F37E-EFA9-4E5A-8A42-612DFF7F37F2}" type="datetimeFigureOut">
              <a:rPr lang="en-US" smtClean="0"/>
              <a:t>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34F7-CDF0-4CEA-B9C2-E381DCA00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F37E-EFA9-4E5A-8A42-612DFF7F37F2}" type="datetimeFigureOut">
              <a:rPr lang="en-US" smtClean="0"/>
              <a:t>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34F7-CDF0-4CEA-B9C2-E381DCA00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F37E-EFA9-4E5A-8A42-612DFF7F37F2}" type="datetimeFigureOut">
              <a:rPr lang="en-US" smtClean="0"/>
              <a:t>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34F7-CDF0-4CEA-B9C2-E381DCA00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F37E-EFA9-4E5A-8A42-612DFF7F37F2}" type="datetimeFigureOut">
              <a:rPr lang="en-US" smtClean="0"/>
              <a:t>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34F7-CDF0-4CEA-B9C2-E381DCA00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F37E-EFA9-4E5A-8A42-612DFF7F37F2}" type="datetimeFigureOut">
              <a:rPr lang="en-US" smtClean="0"/>
              <a:t>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34F7-CDF0-4CEA-B9C2-E381DCA00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F37E-EFA9-4E5A-8A42-612DFF7F37F2}" type="datetimeFigureOut">
              <a:rPr lang="en-US" smtClean="0"/>
              <a:t>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34F7-CDF0-4CEA-B9C2-E381DCA00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F37E-EFA9-4E5A-8A42-612DFF7F37F2}" type="datetimeFigureOut">
              <a:rPr lang="en-US" smtClean="0"/>
              <a:t>2/21/2010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34F7-CDF0-4CEA-B9C2-E381DCA00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F37E-EFA9-4E5A-8A42-612DFF7F37F2}" type="datetimeFigureOut">
              <a:rPr lang="en-US" smtClean="0"/>
              <a:t>2/21/2010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34F7-CDF0-4CEA-B9C2-E381DCA00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F37E-EFA9-4E5A-8A42-612DFF7F37F2}" type="datetimeFigureOut">
              <a:rPr lang="en-US" smtClean="0"/>
              <a:t>2/21/2010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34F7-CDF0-4CEA-B9C2-E381DCA00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F37E-EFA9-4E5A-8A42-612DFF7F37F2}" type="datetimeFigureOut">
              <a:rPr lang="en-US" smtClean="0"/>
              <a:t>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34F7-CDF0-4CEA-B9C2-E381DCA00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F37E-EFA9-4E5A-8A42-612DFF7F37F2}" type="datetimeFigureOut">
              <a:rPr lang="en-US" smtClean="0"/>
              <a:t>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334F7-CDF0-4CEA-B9C2-E381DCA00B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CF37E-EFA9-4E5A-8A42-612DFF7F37F2}" type="datetimeFigureOut">
              <a:rPr lang="en-US" smtClean="0"/>
              <a:t>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334F7-CDF0-4CEA-B9C2-E381DCA00B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ongsOnPowerPoint_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66310" y="228600"/>
            <a:ext cx="763125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GOODNESS &amp;</a:t>
            </a:r>
          </a:p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SEVERITY of GOD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6800" y="2514600"/>
            <a:ext cx="356187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Romans 11:22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ongsOnPowerPoint_008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Goodness of God…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7244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God is ALWAYS Good…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(Psalm 107:1)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God’s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LOVE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knows no bounds and reveals His goodness…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(1John 4:8; Matt.9:12-13; Rom.5:8)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God’s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GRACE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shows He is good!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(1Pet.5:10-11; Eph.2:8; Rom.5:20-21)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God’s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PATIENCE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express His goodness.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(1Pet.3:20; 2Pet.3:9)</a:t>
            </a: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ongsOnPowerPoint_008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Severity of God…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876800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1Chron. 16:25-26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God is to be 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praised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&amp; 					   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feared</a:t>
            </a:r>
            <a:endParaRPr lang="en-US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Psalm 89:7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God is 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greatly to be feared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and 		                had in 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reverence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Justice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Judgment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are the Lord’s too!</a:t>
            </a:r>
          </a:p>
          <a:p>
            <a:pPr lvl="1"/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Gen. 18:25; Job 31:2-6; Heb.10:30-31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ongsOnPowerPoint_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66310" y="228600"/>
            <a:ext cx="763125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GOODNESS &amp;</a:t>
            </a:r>
          </a:p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SEVERITY of GOD</a:t>
            </a:r>
            <a:endParaRPr lang="en-US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6800" y="2514600"/>
            <a:ext cx="356187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Romans 11:22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86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Goodness of God…</vt:lpstr>
      <vt:lpstr>Severity of God…</vt:lpstr>
      <vt:lpstr>Slide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</cp:revision>
  <dcterms:created xsi:type="dcterms:W3CDTF">2010-02-21T21:58:24Z</dcterms:created>
  <dcterms:modified xsi:type="dcterms:W3CDTF">2010-02-21T22:44:40Z</dcterms:modified>
</cp:coreProperties>
</file>